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601200" cy="12801600" type="A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8" d="100"/>
          <a:sy n="38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29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06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520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64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59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17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762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84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546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900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193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D1C4-70BC-49D7-822A-45BA31A56F29}" type="datetimeFigureOut">
              <a:rPr lang="fa-IR" smtClean="0"/>
              <a:t>11/01/1441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C202-2F85-486C-B7E7-C51BC31CB1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28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1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r" defTabSz="960120" rtl="1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r" defTabSz="96012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r" defTabSz="960120" rtl="1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>
                <a:solidFill>
                  <a:srgbClr val="FFFF00"/>
                </a:solidFill>
                <a:cs typeface="B Jadid" panose="00000700000000000000" pitchFamily="2" charset="-78"/>
              </a:rPr>
              <a:t>حقوق بشر </a:t>
            </a:r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8630"/>
            <a:ext cx="7543800" cy="5252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39460"/>
            <a:ext cx="7543800" cy="50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حقوق بشرآمریکایی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9" y="1493946"/>
            <a:ext cx="7619713" cy="573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9" y="6591935"/>
            <a:ext cx="7586406" cy="58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حقوق بشرآمریکایی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0" y="1448029"/>
            <a:ext cx="8452620" cy="523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0" y="6399200"/>
            <a:ext cx="8532535" cy="5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1522400"/>
            <a:ext cx="7808996" cy="520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366" y="1037030"/>
            <a:ext cx="8161020" cy="194686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ادعای حقوق بشر و دموکراسی غرب 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8" y="6392240"/>
            <a:ext cx="7981604" cy="55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366" y="1037030"/>
            <a:ext cx="8161020" cy="194686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ادعای حقوق بشر و دموکراسی غرب 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" y="2335212"/>
            <a:ext cx="8143875" cy="452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3" y="7189787"/>
            <a:ext cx="8271651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4" y="1595437"/>
            <a:ext cx="7986946" cy="620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077" y="986230"/>
            <a:ext cx="8161020" cy="194686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ادعای حقوق بشر و دموکراسی غرب 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9"/>
          <a:stretch/>
        </p:blipFill>
        <p:spPr>
          <a:xfrm>
            <a:off x="482366" y="7013575"/>
            <a:ext cx="8784442" cy="5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077" y="986230"/>
            <a:ext cx="8161020" cy="194686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ادعای حقوق بشر و دموکراسی غرب 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1" y="2252634"/>
            <a:ext cx="7620000" cy="428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7" y="6818284"/>
            <a:ext cx="8111171" cy="53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3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228" y="1443430"/>
            <a:ext cx="8161020" cy="194686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سقوط مجسمه ها و نمادهای غرب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0" y="6750735"/>
            <a:ext cx="7945539" cy="528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3" y="2416860"/>
            <a:ext cx="77152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>
                <a:solidFill>
                  <a:srgbClr val="FFFF00"/>
                </a:solidFill>
                <a:cs typeface="B Jadid" panose="00000700000000000000" pitchFamily="2" charset="-78"/>
              </a:rPr>
              <a:t>حقوق بشر </a:t>
            </a:r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591300"/>
            <a:ext cx="8890000" cy="590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689101"/>
            <a:ext cx="8890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>
                <a:solidFill>
                  <a:srgbClr val="FFFF00"/>
                </a:solidFill>
                <a:cs typeface="B Jadid" panose="00000700000000000000" pitchFamily="2" charset="-78"/>
              </a:rPr>
              <a:t>حقوق بشر </a:t>
            </a:r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6" y="6699251"/>
            <a:ext cx="8345128" cy="554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4" y="1488649"/>
            <a:ext cx="8340090" cy="58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دموکراسی 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1504950"/>
            <a:ext cx="8982075" cy="598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6521450"/>
            <a:ext cx="8953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دموکراسی 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5" y="6832600"/>
            <a:ext cx="8161020" cy="544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5" y="1423987"/>
            <a:ext cx="8173165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دموکراسی 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4" y="1274631"/>
            <a:ext cx="7975600" cy="53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9" y="6588105"/>
            <a:ext cx="8147290" cy="54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حقوق بشرآمریکایی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2" y="1160171"/>
            <a:ext cx="8185919" cy="5527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9" y="6687867"/>
            <a:ext cx="8302602" cy="55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حقوق بشرآمریکایی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7" y="1498600"/>
            <a:ext cx="8481786" cy="474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2" y="6625006"/>
            <a:ext cx="8627998" cy="5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86741"/>
            <a:ext cx="8161020" cy="194686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Jadid" panose="00000700000000000000" pitchFamily="2" charset="-78"/>
              </a:rPr>
              <a:t>حقوق بشرآمریکایی</a:t>
            </a:r>
            <a:r>
              <a:rPr lang="fa-IR" dirty="0" smtClean="0">
                <a:cs typeface="B Jadid" panose="00000700000000000000" pitchFamily="2" charset="-78"/>
              </a:rPr>
              <a:t/>
            </a:r>
            <a:br>
              <a:rPr lang="fa-IR" dirty="0" smtClean="0">
                <a:cs typeface="B Jadid" panose="00000700000000000000" pitchFamily="2" charset="-78"/>
              </a:rPr>
            </a:br>
            <a:endParaRPr lang="fa-IR" dirty="0"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1376731"/>
            <a:ext cx="8161020" cy="638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6658000"/>
            <a:ext cx="8161020" cy="54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55</Words>
  <Application>Microsoft Office PowerPoint</Application>
  <PresentationFormat>A3 Paper (297x420 mm)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 Jadid</vt:lpstr>
      <vt:lpstr>Calibri</vt:lpstr>
      <vt:lpstr>Calibri Light</vt:lpstr>
      <vt:lpstr>Office Theme</vt:lpstr>
      <vt:lpstr>حقوق بشر آمریکایی </vt:lpstr>
      <vt:lpstr>حقوق بشر آمریکایی </vt:lpstr>
      <vt:lpstr>حقوق بشر آمریکایی </vt:lpstr>
      <vt:lpstr>دموکراسی آمریکایی </vt:lpstr>
      <vt:lpstr>دموکراسی آمریکایی </vt:lpstr>
      <vt:lpstr>دموکراسی آمریکایی </vt:lpstr>
      <vt:lpstr>حقوق بشرآمریکایی </vt:lpstr>
      <vt:lpstr>حقوق بشرآمریکایی </vt:lpstr>
      <vt:lpstr>حقوق بشرآمریکایی </vt:lpstr>
      <vt:lpstr>حقوق بشرآمریکایی </vt:lpstr>
      <vt:lpstr>حقوق بشرآمریکایی </vt:lpstr>
      <vt:lpstr>ادعای حقوق بشر و دموکراسی غرب  </vt:lpstr>
      <vt:lpstr>ادعای حقوق بشر و دموکراسی غرب  </vt:lpstr>
      <vt:lpstr>ادعای حقوق بشر و دموکراسی غرب  </vt:lpstr>
      <vt:lpstr>ادعای حقوق بشر و دموکراسی غرب  </vt:lpstr>
      <vt:lpstr>سقوط مجسمه ها و نمادهای غرب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DABIRKHANEH2</dc:creator>
  <cp:lastModifiedBy>DABIRKHANEH2</cp:lastModifiedBy>
  <cp:revision>20</cp:revision>
  <dcterms:created xsi:type="dcterms:W3CDTF">2020-06-21T05:58:12Z</dcterms:created>
  <dcterms:modified xsi:type="dcterms:W3CDTF">2020-06-21T07:09:14Z</dcterms:modified>
</cp:coreProperties>
</file>