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3" r:id="rId3"/>
    <p:sldId id="264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3" r:id="rId17"/>
    <p:sldId id="275" r:id="rId18"/>
    <p:sldId id="274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008000"/>
    <a:srgbClr val="990099"/>
    <a:srgbClr val="FFFF66"/>
    <a:srgbClr val="009900"/>
    <a:srgbClr val="0033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80247" autoAdjust="0"/>
  </p:normalViewPr>
  <p:slideViewPr>
    <p:cSldViewPr>
      <p:cViewPr varScale="1">
        <p:scale>
          <a:sx n="64" d="100"/>
          <a:sy n="64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akbarnilipour@yahoo.com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D71E41-6BD9-4A10-BBFB-3063726A40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akbarnilipour@yahoo.com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869E0B-BF99-4D9D-8204-C722E8BFE8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akbarnilipour@yahoo.com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7F1FB-55C4-432C-8320-6E95C0C584A0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6660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60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87CF-8028-459B-ACB0-4F194F8D3A88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1D7-C724-41EC-B4B1-C0FB7C0345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7F5C-9FD5-4992-9964-6AFB8F0C2E34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FC68-5FC2-4BED-B681-9809FE08A8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DA19-A853-4E89-B753-90F7129ED365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0CFB-E11B-4E30-982E-8B8BFDE0B6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46ED-69BC-4508-A759-8DA438D8137E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38F1-288B-4764-B52F-BB97A6DBC6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6E63-52DF-49F4-96DD-20DE73D73F30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6F942-0F5B-4EED-B5DE-7BE2D1E3FA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103C0-BC3A-4B0D-9466-481BCA6B9612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331B-0CCE-4C62-A44C-DDB7113E37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6C0A-A46D-4B75-87CD-AAD3FC3C9731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DAF5-C868-44CF-9C3A-DCE3019376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F2D9-233D-4E7F-8E08-365C2819D25C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C6EC-91A3-4EB1-9D83-E44C830981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E6B6-9E0F-4515-9766-C6E04D7CC962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EB49-247D-4482-BA32-E077184767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AD0D-57FD-4372-96F9-440D9BEA70CB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D869-1F07-40CC-BC7E-F1BE4BA6BD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21C2-E7A2-49AA-9C3C-33B1252BBE74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FDC5-4CA4-4223-85D3-B9E1EDD534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55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6557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8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AECE4F-0A93-439C-AD8B-F3F175DF0B37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558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558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387CA-FBF2-4F21-B8AD-98F94714B1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8" grpId="0"/>
      <p:bldP spid="655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going-well.com/wp/wp-content/uploads/2009/12/office-fitness-exercise-8.gi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going-well.com/wp/wp-content/uploads/2009/12/office-fitness-exercise-9.gi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going-well.com/wp/wp-content/uploads/2009/12/office-fitness-exercise-10.gi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going-well.com/wp/wp-content/uploads/2009/12/office-fitness-exercise-13.gi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going-well.com/wp/wp-content/uploads/2009/12/office-fitness-exercise-14.gi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going-well.com/wp/wp-content/uploads/2009/12/office-fitness-exercise-15.gi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going-well.com/wp/wp-content/uploads/2009/12/office-fitness-exercise-17.gi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going-well.com/wp/wp-content/uploads/2009/12/office-fitness-exercise-18.gif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going-well.com/wp/wp-content/uploads/2009/12/office-fitness-exercise-1.GI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going-well.com/wp/wp-content/uploads/2009/12/office-fitness-exercise-2.GI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going-well.com/wp/wp-content/uploads/2009/12/office-fitness-exercise-4.gi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going-well.com/wp/wp-content/uploads/2009/12/office-fitness-exercise-5.gi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going-well.com/wp/wp-content/uploads/2009/12/office-fitness-exercise-6.gi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going-well.com/wp/wp-content/uploads/2009/12/office-fitness-exercise-7.gi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457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5E793D-0D4D-469B-A2E2-E2923DBA1272}" type="datetime3">
              <a:rPr lang="en-US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CDAE-7ADA-4506-B0A4-8503C5CE359F}" type="slidenum">
              <a:rPr lang="ar-SA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3" descr="4-55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تمرین همزمان بازو،سینه،شکم و ران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3072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هر دو دست را روی زانوها قرار دهید . همزمان با دستها به زانوها فشار وارد نمایید تا به زمین نیرو وارد کند و از سوی مقابل زانوها را به سمت بالا بفشارید و هرباربه مدت 10 ثانیه نگهدارید.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27EB-BF53-494E-9D22-ACF385F4DDE7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8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189375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و پشت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بادست راست مچ دست چپ را بگیرید و به سمت مخالف بکشید گویی می خواهند از هم جدا شوند . این حرکت را تا خستگی عضلات ادامه دهید . همین حرکت را با گرفتن مچ دست راست توسط دست چپ انجام دهید . </a:t>
            </a:r>
            <a:b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FD511-81FA-4059-AEAB-36463158397F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9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213645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و پشت 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دستها را مانند حرکت قبل  بگیرید و این بار دستها را به سمت بالا و پایین بکشید گویی می خواهند یکی از بالا و یکی از پایین از هم جدا شوند . این حرکت را تا خسته شدن عضلات ادامه دهید و سپس دستها را عوض کنید.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24AAF-5BEE-42CC-A42D-4EF192980D8A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Content Placeholder 8" descr="http://going-well.com/wp/wp-content/uploads/2009/12/office-fitness-exercise-10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950816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، شانه و پشت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دستهای خود را در زیر لبه ی صندلی در طرفین قرار دهید و به سمت بالا بفشارید تا جاییکه دستهایتان خسته شود 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0B1F3-0821-4C32-86F5-41B57F50AC87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13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00200"/>
            <a:ext cx="38133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، شانه و سینه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4067944" cy="453072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دستهای خود را روی زمین قرار دهید و مشت دست راست را در کف دست چپ قرار دهید و به هم بفشارید تا دستتان خسته شود . حال دستهای خود را عوض کنید و تمرین را تکرار کنید .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5FCD8-5567-4BC1-A8D8-AAB3914E64E1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Content Placeholder 8" descr="http://going-well.com/wp/wp-content/uploads/2009/12/office-fitness-exercise-14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0040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، شانه و سینه </a:t>
            </a:r>
            <a:endParaRPr lang="en-US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دستها را پایین آورید و کف دستان را بهم بچسبانید طوری که نوک انگشتانتان به سمت زمین باشد حال تا جایی که می توانید کف دستها را بهم بفشارید تا دستتان خسته شود . این تمرین در حالتی که نوک انگشتان به سمت بالاست نیز تکرار کنید 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011EB-2F36-4969-8A90-610858486440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Content Placeholder 8" descr="http://going-well.com/wp/wp-content/uploads/2009/12/office-fitness-exercise-15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7"/>
            <a:ext cx="3456384" cy="47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تمرین شکم و پاها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روی صندلی نشسته و پاها را از زمین بلند کنید و بطور متقاطع مچ پاها را روی هم قرار داده و قفل کنید حال هر دو پا را به سمت خارج بفشارید گویی می خواهید از هم جدا کنید . این کار را تا خستگی عضلات ادامه دهید .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endParaRPr lang="en-US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12BA0-FA26-4505-8A57-6DA9139CF66C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" name="Content Placeholder 9" descr="http://going-well.com/wp/wp-content/uploads/2009/12/office-fitness-exercise-17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7"/>
            <a:ext cx="3190627" cy="467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شکم و پاها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روی صندلی نشسته و پاها را از زمین بلند کرده و صاف کنید . حال یک پا را روی پای دیگر قرار دهید و به پای پایینی فشار دهید از طرف دیگر نگذارید پای زیرین به زمین بخورد .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A5684-0E92-4877-8FFE-55ADFE4E3B98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18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00" y="1600200"/>
            <a:ext cx="3828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1016149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دست ها رو به بالا: 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 روی صندلی به حالت عمود نشسته بدون تکیه دادن به پشتی صندلی پنجه دو دست را گرفته و کشش به سمت بالا را انجام دهید.و هربار به مدت 10ثانیه نگه دارید.</a:t>
            </a: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7E4DC-DC8A-4AAE-B992-03153D4D5809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Content Placeholder 9" descr="1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779912" cy="45365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1080121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سر پنجه به طرف بالا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 روی صندلی به حالت آزاد و راحت نشسته پنجه ها را گرفته و دست را از آرنج صاف کرده و سر پنجه دست را به سمت بالا بکشید و به مدت 10ثانیه نگه دارید.این حرکت را برای هر دو سمت تکرار نمایید .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27FA8-C66F-4C72-9C63-14C4F2E171B9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Content Placeholder 8" descr="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16424" cy="44644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pPr>
              <a:defRPr/>
            </a:pPr>
            <a:r>
              <a:rPr lang="fa-IR" sz="1600" dirty="0" smtClean="0"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.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fa-IR" sz="7200" b="1" dirty="0" smtClean="0">
                <a:solidFill>
                  <a:srgbClr val="C00000"/>
                </a:solidFill>
                <a:cs typeface="B Titr" pitchFamily="2" charset="-78"/>
              </a:rPr>
              <a:t>تمرینات ورزشی برای کارمندان</a:t>
            </a:r>
            <a:endParaRPr lang="en-US" sz="7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9D49A-4F29-439C-912F-5464CA94686A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872133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سر پنجه به طرف پایین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 روی صندلی به حالت آزاد و راحت نشسته دست را از آرنج صاف کشیده مقابل بدن قرار دهید با دست مخالف سر پنجه را به سمت پایین و داخل بکشید و به مدت 10ثانیه نگه دارید. این حرکت را برای  دست دیگر هم تکرار نمایید.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C06B5-205F-40B1-9F5C-5F9F8C4840D6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Content Placeholder 9" descr="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816424" cy="43924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دست ها به داخل بدن: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6216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 روی صندلی به حالت عمود نشسته  با پشت دست، دست مخالف را از  ناحیه مچ گرفته و به سمت داخل  کشش را انجام دهید. این حرکت  را 10 ثانیه نگه دارید و برای هر دو سمت تکرار نمایید.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67134-A326-4377-9836-4313ECDC35C6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Content Placeholder 8" descr="2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72408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6141"/>
          </a:xfrm>
        </p:spPr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 روی صندلی به حالت عمود نشسته یک دست را به حالت صاف بر روی دیوار قرار داده و شانه را به سمت مخالف بچرخانید. این حرکت را برای هر دو سمت تکرار نمایید.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EFE05-841C-4C33-872E-6125D56B7035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3851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چرخش به طرف شانه مخالف</a:t>
            </a:r>
            <a:endParaRPr kumimoji="0" lang="fa-IR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endParaRPr>
          </a:p>
        </p:txBody>
      </p:sp>
      <p:pic>
        <p:nvPicPr>
          <p:cNvPr id="10" name="Content Placeholder 9" descr="2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672408" cy="41764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آرنج به طرف پشت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814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 روی صندلی به حالت عمود نشسته با یک دست آرنج دست دیگر را گرفته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و به طرف پشت بدن کشش دهید. این حرکت را برای هر دو سمت تکرار نمایید .</a:t>
            </a:r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87B1-8D6C-4DB1-9C4A-011EF2D086D4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Content Placeholder 8" descr="1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744416" cy="47525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عضلات پشت ران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 روی صندلی به حالت راحت نشسته زانوی یک پای خود را گرفته و به سمت شکم بکشید.این حرکت را برای هر دو پا تکرار نمایید.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54147-475C-49C3-A8E1-C8B1A33DBADC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Content Placeholder 8" descr="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72408" cy="44644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کتفها به سمت بالا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3072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درحالتیکه دستها در دو طرف بدن قرار دارد بایستید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  و شانه را به سمت بالا       بکشید و هر بار به مدت 10 ثانیه نگه دارید.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3184A-D51C-474B-BB76-C2028E516EE7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Content Placeholder 9" descr="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00399" cy="41044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فشار دستها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بایستید و کف دستها را در جلوی بدن طوری به هم بچسبانید که پنجه ها به سمت بالا بوده و با فشار ملایمی دستها را به سمت پایین حرکت دهید 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765D6-51EF-4AA3-B058-7CD948C9D7FF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" name="Content Placeholder 9" descr="1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60440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اندامهای فوقانی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روی صندلی به حالت عمود  بنشینید یک دست را به سمت بالا و دست دیگر را به سمت پایین بکشید 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این حرکت را برای هر دو دست تکرار نمایید 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D22DA-95BA-4B06-A701-8B7C785672F6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Content Placeholder 8" descr="i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44416" cy="44644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به طرف پهلو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 روی صندلی به حالت عمود نشسته هر دو دست را بالا آورده و تا زاویه 45 درجه به پهلو خم شوید. کشش را برای هر دو سمت انجام دهید.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9C291-B728-46FF-905D-2A38CAEA1E3F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" name="Content Placeholder 9" descr="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16423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پنجه پا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روی صندلی به حالت عمود  بنشینید پنجه پاها را روی زمین قرار داده و پاشنه را از زمین بلند کنید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. </a:t>
            </a:r>
            <a:endParaRPr lang="en-US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AC515-058C-4EEF-890C-695D6AA6B568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" name="Content Placeholder 8" descr="1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28392" cy="4896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04664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22205"/>
          </a:xfrm>
        </p:spPr>
        <p:txBody>
          <a:bodyPr/>
          <a:lstStyle/>
          <a:p>
            <a:pPr>
              <a:buNone/>
              <a:defRPr/>
            </a:pPr>
            <a:r>
              <a:rPr lang="fa-IR" sz="36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با توجه به اینکه بسیاری از کارمندان ساعات بسیاری را در پشت میز سپری می کنند،در درازمدت دچار ناراحتیهای گوناگون در سیستم عضلانی-اسکلتی خواهند شد.لذا جهت پیشگیری از ایجاد عوارض نشستن طولانی مدت در پشت میز بهتر است کارمندان محترم این تمرینات رابطورمستمر انجام دهند.</a:t>
            </a:r>
            <a:endParaRPr lang="en-US" sz="36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8F313-8008-4071-A807-2C286EDB3F25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چرخش روی کتف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رو به روی میز کار بایستید یک دست را بر روی میز کارقرار داده ( به حالت صاف) دست مقابل را به سمت بالا و مخالف بکشید. این حرکت را برای هردو دست تکرار نمایید.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BF4F2-D1AE-4AE2-BCC0-0D5365F82E31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Content Placeholder 9" descr="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816423" cy="43924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فشار کتف به طرف پایین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رو به روی میز کارخود بایستید هر دو دست را بر روی میز گذاشته بدن را به سمت عقب و کتفها را به سمت پایین بکشید.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32021-5781-4B03-AED0-DA6B5CC83C06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Content Placeholder 8" descr="2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600399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نحوه صحیح نشستن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1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-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صاف و قائم بنشینید. کمر راست و شانه ها به عقب.بـاسـن شـما بـاید با پشت صندلی در تماس باشد. سـه قـوس طبـیـعی بـدن بـایـد حـین نـشسـتن حـفـظ گـردنـد.</a:t>
            </a:r>
            <a:br>
              <a:rPr lang="ar-SA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استفاده از یک تکیه گاه مانند حوله لـوله شـده در نـاحـیه کمر سودمند میباشد.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2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-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وزن بدن را به طـور مسـاوی روی دو سوی باسن خودتـوزیع کنـیـد. زانوها باید هم سطح باسن و یا بـالاتـر از آن قرار گیرد برای این کار می تـوانید از یک چهارپایه استفاده کنید.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32B8E-FB4F-4653-BC36-C4CC2023110C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786188" y="428625"/>
            <a:ext cx="4900612" cy="46038"/>
          </a:xfrm>
        </p:spPr>
        <p:txBody>
          <a:bodyPr/>
          <a:lstStyle/>
          <a:p>
            <a:pPr>
              <a:defRPr/>
            </a:pP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8269"/>
          </a:xfrm>
        </p:spPr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3-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سعی کنید در یک وضعیت بیش از 30 دقیقه ننشینید.برخیزید و پس از انجام دادن چند حرکت کششی مـجـددا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بنشینید.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4-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هـنـگام برخاستن از حالت نشسته ب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ه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سمت جلو صندلی حرکت کرده و با صاف کـردن پاها برخیزید. از خـم شدن به جلو از ناحیه کمر بپرهیزید.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پس از ایستادن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حرکت کششی انـجام دهید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.</a:t>
            </a:r>
          </a:p>
          <a:p>
            <a:pPr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5-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از خم کردن گردن به اطراف تا حد امکان خودداری کنید و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بر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ای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چرخیدن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تمام بـدن خود را ب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ه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سمت دلخواه بچرخانید.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  <a:defRPr/>
            </a:pP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14F21-890C-490E-8BEA-D114B61B58EB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/>
          <a:lstStyle/>
          <a:p>
            <a:pPr>
              <a:defRPr/>
            </a:pPr>
            <a:r>
              <a:rPr lang="ar-SA" sz="4000" dirty="0" smtClean="0">
                <a:solidFill>
                  <a:srgbClr val="C00000"/>
                </a:solidFill>
                <a:cs typeface="B Titr" pitchFamily="2" charset="-78"/>
              </a:rPr>
              <a:t>هنگام نشستن پشت میز کامپیوتر به نکات زیر توجه کنید</a:t>
            </a:r>
            <a:r>
              <a:rPr lang="en-US" sz="40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4000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sz="4000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1-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مچ دستها باید مستقیم باشد و به سمت بالا و پایین</a:t>
            </a:r>
            <a:b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و یا طرفین خم نشده باشد. </a:t>
            </a:r>
            <a:endParaRPr lang="fa-IR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2-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ران موازی با سطح کف اتاق باشد.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3-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آرنج باید اندکی از 90 درجه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باز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تر باشد.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  <a:defRPr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 4</a:t>
            </a: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-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زانـوها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باید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2 الی 3 سانتیمتر از لـبـه صنـدلی جـلـوترباشد.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  <a:defRPr/>
            </a:pPr>
            <a:endParaRPr lang="en-US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5E2F4-7EDE-45C4-8652-F6C919A9AAE8}" type="slidenum">
              <a:rPr lang="ar-SA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 sz="quarter"/>
          </p:nvPr>
        </p:nvSpPr>
        <p:spPr>
          <a:xfrm>
            <a:off x="457200" y="0"/>
            <a:ext cx="8229600" cy="3861048"/>
          </a:xfrm>
        </p:spPr>
        <p:txBody>
          <a:bodyPr/>
          <a:lstStyle/>
          <a:p>
            <a:pPr algn="r"/>
            <a:r>
              <a:rPr lang="fa-IR" sz="40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5-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ar-SA" sz="4000" dirty="0" smtClean="0">
                <a:cs typeface="B Nazanin" pitchFamily="2" charset="-78"/>
              </a:rPr>
              <a:t>م</a:t>
            </a:r>
            <a:r>
              <a:rPr lang="fa-IR" sz="4000" dirty="0" smtClean="0">
                <a:cs typeface="B Nazanin" pitchFamily="2" charset="-78"/>
              </a:rPr>
              <a:t>ا</a:t>
            </a:r>
            <a:r>
              <a:rPr lang="ar-SA" sz="4000" dirty="0" smtClean="0">
                <a:cs typeface="B Nazanin" pitchFamily="2" charset="-78"/>
              </a:rPr>
              <a:t>نیتور باید 45 الی 55 سانتی متر از پیشانی فاصـله داشته باشد. راس م</a:t>
            </a:r>
            <a:r>
              <a:rPr lang="fa-IR" sz="4000" dirty="0" smtClean="0">
                <a:cs typeface="B Nazanin" pitchFamily="2" charset="-78"/>
              </a:rPr>
              <a:t>ا</a:t>
            </a:r>
            <a:r>
              <a:rPr lang="ar-SA" sz="4000" dirty="0" smtClean="0">
                <a:cs typeface="B Nazanin" pitchFamily="2" charset="-78"/>
              </a:rPr>
              <a:t>نیتور نیز با سـطح چشم هـا در یـک راسـتـا باشد. صفحه کلید بهتر است 2 سانتیمتر بالاتـر از ساعد قرار گرفته و کمی نیز خم گردد</a:t>
            </a:r>
            <a:r>
              <a:rPr lang="fa-IR" sz="4000" dirty="0" smtClean="0">
                <a:cs typeface="B Nazanin" pitchFamily="2" charset="-78"/>
              </a:rPr>
              <a:t>. </a:t>
            </a:r>
            <a:r>
              <a:rPr lang="en-US" sz="4000" dirty="0" smtClean="0">
                <a:cs typeface="B Nazanin" pitchFamily="2" charset="-78"/>
              </a:rPr>
              <a:t/>
            </a:r>
            <a:br>
              <a:rPr lang="en-US" sz="4000" dirty="0" smtClean="0">
                <a:cs typeface="B Nazanin" pitchFamily="2" charset="-78"/>
              </a:rPr>
            </a:br>
            <a:endParaRPr lang="fa-IR" sz="4000" dirty="0">
              <a:cs typeface="B Nazanin" pitchFamily="2" charset="-78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sz="quarter" idx="1"/>
          </p:nvPr>
        </p:nvSpPr>
        <p:spPr>
          <a:xfrm>
            <a:off x="1371600" y="3212976"/>
            <a:ext cx="6400800" cy="3312368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BD2E8-8F5F-4880-A00E-B83FC8517741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" name="Picture 11" descr="433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68052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1- تمرین شانه و سینه و پشت و بازو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یک دست خود را در زیر لبه ی میز قرار دهید و بسمت بالا فشار دهید گویی می خواهید میز را بلند کنید . این کار را ادامه دهید تا دستتان خسته شود 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حال این تمرین را برای دست دیگر تکرار نمایید 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DCBD5-9837-4033-BC82-634DD433F873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" name="Content Placeholder 11" descr="http://going-well.com/wp/wp-content/uploads/2009/12/office-fitness-exercise-1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9580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2- تمرین شانه و سینه و پشت و بازو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یک دست خود را روی لبه ی میز قرار دهید و به سمت پایین فشار وارد کنید تا خسته شوید . این کار را برای دست دیگر نیز تکرار کنید .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ضمناً می توانید تمرین ۱ و ۲ را توامان انجام دهید یعنی یک دست روی لبه ی میز و دست دیگر زیر لبه ی میز 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A3C8-EC67-4FBE-97C5-50DCA8EE46A7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Content Placeholder 10" descr="http://going-well.com/wp/wp-content/uploads/2009/12/office-fitness-exercise-2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9580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تمرین تقویت عضلات ران و زانو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روی لبه ی صندلی بنشینید و یک پای خود را حدود ۱۰ سانتیمتر بالا آورید سی ثانیه نگه دارید و سپس زمین گذاشته و این حرکت را برای پای دیگر تکرار کنید .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sz="32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7DA5E-64B1-4E9F-8759-3FEF9817ED6F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Content Placeholder 11" descr="http://going-well.com/wp/wp-content/uploads/2009/12/office-fitness-exercise-4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9580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تمرین برای هردواندامهای فوقانی وتحتانی</a:t>
            </a:r>
            <a:endParaRPr lang="en-US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روی لبه ی صندلی بنشینید و دستهان خود را روی لبه ی میز بگذارید و فشار دهید و همزمان هر دو پای خود را در حالت صاف ،بلند کنید و این پوزیشن را ۶۰ - ۳۰ ثانیه نگه دارید .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8B1DD-F751-42C3-AC6A-A91BC6D3E759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 descr="http://going-well.com/wp/wp-content/uploads/2009/12/office-fitness-exercise-5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9580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تمرین برای عضلات سمت خارج ران وزانو</a:t>
            </a:r>
            <a:endParaRPr lang="fa-IR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6141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روی صندلی بنشینید . دست راست را خارج زانوی راست قرار دهید و زانو را به سمت داخل فشار دهید در همین حین زانوی راست را به سمت خارج بفشارید .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می توانید این حرکت را همزمان برای هر دو پا انجام دهید . این حرکت را ادامه دهید تا عضلاتتان خسته شود 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18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41A94-A882-4917-B7C7-599B3DDA7DED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6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76464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تمرین برای عضلات سمت داخل ران و زانو</a:t>
            </a:r>
            <a:endParaRPr lang="en-US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روی صندلی بنشینید . این بار دو دست را در سمت داخل زانوها قرار دهید و همزمان که با دستها زانوها را به خارج می فشارید تلاش کنید تا زانوها را به سمت یکدیگر به داخل بفشارید . این انقباض را تا مرحله ی خستگی ادامه دهید .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  <a:p>
            <a:pPr>
              <a:buNone/>
            </a:pPr>
            <a:endParaRPr lang="fa-IR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379F-E241-41A9-88BC-F0744F2A8A63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 descr="http://going-well.com/wp/wp-content/uploads/2009/12/office-fitness-exercise-7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600200"/>
            <a:ext cx="3672409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ea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1506</Words>
  <Application>Microsoft Office PowerPoint</Application>
  <PresentationFormat>On-screen Show (4:3)</PresentationFormat>
  <Paragraphs>151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Beam</vt:lpstr>
      <vt:lpstr>.</vt:lpstr>
      <vt:lpstr>.</vt:lpstr>
      <vt:lpstr>.</vt:lpstr>
      <vt:lpstr> 1- تمرین شانه و سینه و پشت و بازو </vt:lpstr>
      <vt:lpstr>2- تمرین شانه و سینه و پشت و بازو </vt:lpstr>
      <vt:lpstr>تمرین تقویت عضلات ران و زانو</vt:lpstr>
      <vt:lpstr>تمرین برای هردواندامهای فوقانی وتحتانی</vt:lpstr>
      <vt:lpstr>تمرین برای عضلات سمت خارج ران وزانو</vt:lpstr>
      <vt:lpstr>تمرین برای عضلات سمت داخل ران و زانو</vt:lpstr>
      <vt:lpstr>تمرین همزمان بازو،سینه،شکم و ران</vt:lpstr>
      <vt:lpstr>تمرین برای بازو و پشت </vt:lpstr>
      <vt:lpstr>تمرین برای بازو و پشت </vt:lpstr>
      <vt:lpstr>تمرین برای بازو ، شانه و پشت </vt:lpstr>
      <vt:lpstr>تمرین برای بازو ، شانه و سینه </vt:lpstr>
      <vt:lpstr>تمرین برای بازو ، شانه و سینه </vt:lpstr>
      <vt:lpstr> تمرین شکم و پاها </vt:lpstr>
      <vt:lpstr>تمرین شکم و پاها </vt:lpstr>
      <vt:lpstr>کشش دست ها رو به بالا:  </vt:lpstr>
      <vt:lpstr>کشش سر پنجه به طرف بالا </vt:lpstr>
      <vt:lpstr>کشش سر پنجه به طرف پایین </vt:lpstr>
      <vt:lpstr>کشش دست ها به داخل بدن: </vt:lpstr>
      <vt:lpstr>.</vt:lpstr>
      <vt:lpstr>کشش آرنج به طرف پشت </vt:lpstr>
      <vt:lpstr>کشش عضلات پشت ران</vt:lpstr>
      <vt:lpstr>کشش کتفها به سمت بالا </vt:lpstr>
      <vt:lpstr>فشار دستها </vt:lpstr>
      <vt:lpstr>کشش اندامهای فوقانی</vt:lpstr>
      <vt:lpstr>کشش به طرف پهلو</vt:lpstr>
      <vt:lpstr>کشش پنجه پا </vt:lpstr>
      <vt:lpstr>چرخش روی کتف</vt:lpstr>
      <vt:lpstr>فشار کتف به طرف پایین</vt:lpstr>
      <vt:lpstr>نحوه صحیح نشستن</vt:lpstr>
      <vt:lpstr>.</vt:lpstr>
      <vt:lpstr>هنگام نشستن پشت میز کامپیوتر به نکات زیر توجه کنید </vt:lpstr>
      <vt:lpstr>5- مانیتور باید 45 الی 55 سانتی متر از پیشانی فاصـله داشته باشد. راس مانیتور نیز با سـطح چشم هـا در یـک راسـتـا باشد. صفحه کلید بهتر است 2 سانتیمتر بالاتـر از ساعد قرار گرفته و کمی نیز خم گردد.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2008-04-12T05:00:27Z</dcterms:created>
  <dcterms:modified xsi:type="dcterms:W3CDTF">2014-10-18T07:27:46Z</dcterms:modified>
</cp:coreProperties>
</file>